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982" dt="2023-07-15T21:11:14.855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 NOW O HEAVENLY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now, O heavenly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Your people gathering round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Before your altar bringing your gifts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Bread for your broken body,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Wine for your blood which heals us.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all the love Lord, of our poor hearts.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We, your people, with full hearts we ask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 take our gifts, Lord and make them yours.(2)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 NOW O HEAVENLY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now, O heavenly Father,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Your people gathered round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Here at this altar, offering our gifts.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Forgive our human folly;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Give strength in times of weakness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Light for our journey to bring us home.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We, your people, with full hearts we ask you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 take our gifts, Lord and make them yours.(2)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BLESS NOW O HEAVENLY FATHER</vt:lpstr>
      <vt:lpstr>BLESS NOW O HEAVENLY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1524</cp:revision>
  <dcterms:modified xsi:type="dcterms:W3CDTF">2024-02-28T13:10:05Z</dcterms:modified>
</cp:coreProperties>
</file>