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1810FD8-1877-8A13-E0C6-308D565A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8C270C0-FBEA-E076-5F59-1D05EFC60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ABADE04-B488-E494-9125-EA79AE1FB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86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6456B1D-6B01-A42B-E4A2-23E2B0DC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297666B-5159-C906-9DD9-D74E27844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6B54B7B-1BA3-4C0E-A412-D0E6BBF2A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52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ECF427-D547-0CEE-C979-8624B470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2D2684-B206-93F7-2A8D-D569F3E2A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172B302-BA21-1DBD-C5C0-8C5E29B5B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52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Flocks were sleeping, shepherds keeping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the morning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Saw the glory, heard the story of a gospel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singing,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nowell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the Saviour is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rejoicing, praises voicing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Christmas morn.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19C2128-2122-0878-B8B5-E16C5051D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50EF2ED-3F83-9BFB-0E58-68AFA4FD5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BAB4A8A-C1CD-0A1F-6208-7EDA6198BF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hail our Saviour’s birth!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peace and good will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7837B8B-FE63-424D-861E-3C8A29B08E2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014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62ACA4A-671F-50EA-EEE9-742FFC4D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1F9DC2E-7F50-1893-6B70-C9AA5459F3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16A473B-5858-9856-E109-690E17737A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jubilee, what glad tidings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inspire your song?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bended knee, come this night and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the new born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sing, Alleluia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earth to heaven reply: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ye hear of endless bliss,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was born for this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3C8A4B5-3F64-0DCE-9E9E-71066E2D2E0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87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9F2094-9CF5-0277-AEE5-6498A7F2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63E6AE5-C445-D96E-3C99-42F320394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BRAZILIAN CHRISTMAS CAROL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A89FF52-4AFE-B232-905B-A44FE8AA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hail our Saviour’s birth!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Gloria in excelsis deo, peace and good will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angels sing Alleluia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GB" sz="3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Jesus is born on Christmas day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E33BD77-3218-5AD1-9180-F317E8A744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333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213</Words>
  <Application>Microsoft Office PowerPoint</Application>
  <PresentationFormat>On-screen Show 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BRAZILIAN CHRISTMAS CAROL</vt:lpstr>
      <vt:lpstr>BRAZILIAN CHRISTMAS CAROL</vt:lpstr>
      <vt:lpstr>BRAZILIAN CHRISTMAS CAROL</vt:lpstr>
      <vt:lpstr>BRAZILIAN CHRISTMAS CAROL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2024-02-28T17:29:20Z</dcterms:modified>
</cp:coreProperties>
</file>