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F92E2-5AE4-4342-87C7-92C954D26E40}" v="205" dt="2023-08-06T11:26:07.285"/>
    <p1510:client id="{476FFAAF-6413-48AA-887C-AC6AF8C47CC8}" v="846" dt="2023-07-16T16:26:47.76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BREAD AND WINE WE BRING TO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Bread and wine we bring to you, Lord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Work of our human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Soon to become your body and blood, Jesus yourself,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>
                <a:solidFill>
                  <a:schemeClr val="bg1"/>
                </a:solidFill>
              </a:rPr>
              <a:t>May all who share this meal divine be one.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Humbly we bring ourselves to you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Take our hearts, take our will,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All that we have and all that we do, we give to you.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All for you, our Saviour and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On-screen Show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BREAD AND WINE WE BRING TO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1944</cp:revision>
  <dcterms:modified xsi:type="dcterms:W3CDTF">2024-02-28T17:30:26Z</dcterms:modified>
</cp:coreProperties>
</file>