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22B1B39-1703-1946-6D12-D1BD76F3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949CDF2-CCBF-9267-6D01-181681D411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D1BB00D-FF1F-FAA7-92B6-EBB49D88BF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1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54155D4-6959-ECBC-3290-BE28709DE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64F63E8-BFFA-DA60-217C-DE0D3CB1C2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6C2C472-EB8E-7A52-2D21-2392B4D51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23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BRING FLOWERS OF THE RAREST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flowers of the rarest,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blossoms the fairest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garden and woodland and hillside and dale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full hearts and swelling,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glad voices telling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praise of the loveliest Rose of the vale!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we crown thee with blossoms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the angels and queen of the May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D0E46E4-4DB2-9BAD-4F5E-F19F3A944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5D37726-26CD-366F-8F9F-14E80930FA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BRING FLOWERS OF THE RAREST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D1541DC-650A-7B9B-F2BF-78C580E000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Virgin most tender,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homage we 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love and protection, sweet Mother, to win: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danger defend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sorrow befriend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shield our hearts, from contagion and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we crown thee with blossoms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the angels and queen of the May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AC888AD-F496-F235-AAF5-B29D6FEE17C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E46A097-B017-6C02-788B-83E492613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27044E7-A63B-37A6-549B-3DC53D103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BRING FLOWERS OF THE RAREST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E6785B9-5D8F-D10A-4CA2-1C07C2883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mothers, the dearest,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wilt thou be nearest,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life with temptation is darkly replete.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Forsake us, O never,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be thy 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pure as the lilies we lay at they feet.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we crown thee with blossoms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the angels and queen of the May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285ADBD-0B90-9A14-E1EF-CB4DD6C1985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3466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207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BRING FLOWERS OF THE RAREST</vt:lpstr>
      <vt:lpstr>BRING FLOWERS OF THE RAREST</vt:lpstr>
      <vt:lpstr>BRING FLOWERS OF THE RAREST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535</cp:revision>
  <dcterms:modified xsi:type="dcterms:W3CDTF">2024-02-28T18:43:42Z</dcterms:modified>
</cp:coreProperties>
</file>