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012C63E-420C-EC93-DA73-6D83C8ED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D31CEAA-A8A9-ECFB-E20C-12822BAF6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E8EFCB-E29B-57C0-AECC-42A7B601A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95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47839E-D90C-168E-9C74-1A052CE82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AFED33F-293F-051A-FFC2-D0945D0DA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29BED62-FA36-4F53-85A3-0C5002519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6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dearer than all, that the world can impart,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the message that came 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that Jesus alone, for my sin did atone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AFBD4DF-3381-B242-0C8F-A27810AAD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D698AAD-F5B9-8041-7B25-DE12E3DFC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2663868-D152-E344-7809-8274C3903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stripes that he bore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thorns that he wore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Told his mercy and love evermore,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heart bowed in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called on his name. 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3C60F54-22EA-792C-0C17-13E0C0311C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7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89DDC6-ED49-7674-1746-53F47924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736DEA-2BD6-F8BE-045E-06E6F8F63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067BA05-2D3C-6BD9-78CC-A3B574F45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matchless the grace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looked in the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Jesus my crucified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redemption complete, I then found at his feet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4868DF7-CBB9-0B7F-0A19-CA71A305A7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380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214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CALVARY COVERS IT ALL</vt:lpstr>
      <vt:lpstr>CALVARY COVERS IT ALL</vt:lpstr>
      <vt:lpstr>CALVARY COVERS IT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2024-02-29T12:39:10Z</dcterms:modified>
</cp:coreProperties>
</file>