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958F33A-1423-48BC-75FE-041BFC18D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3DC1C70-A46A-4223-5CD6-946886F25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1839EC5-CA4C-D403-2131-BBEDE7921D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033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F0C94AD-57DD-2238-A159-2DAF367E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7375152-1094-20CF-C7E1-E4FB87A83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4876F57-5C3E-FCDA-43CD-3AED42EE57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0936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CAST YOUR BURDEN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 your burden onto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died to set us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trust him, he will triumph: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yours will be the victory.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Vast his mercy, like the ocean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love is as the flood,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was poured out, as our ransom,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he shared his precious blood.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9089D0B-1F73-6A64-7E80-8638D4894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7596D5C-081F-6DA0-075E-495C68FD7B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CAST YOUR BURDEN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27005E4-7291-0C3B-7D1F-C87145F813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 your burden onto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died to set us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trust him, he will triumph: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yours will be the victory.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Grace and pardon, mighty rivers,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poured incessant from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river peace and justice,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kissed a guilty world with love.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C73E40A-8600-EFBF-8DB5-4708795DD98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767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4A76134-6224-CF04-954E-3DAF41BCF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692A0D7-F86F-0B7C-14EE-628ED1836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CAST YOUR BURDEN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2782138-739F-83C2-51DE-F922495412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 your burden onto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died to set us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trust him, he will triumph: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yours will be the victory.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ten lepers that we healed,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one returned with praise;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our troubles all are over,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thank him all our days.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744AFC5-28D2-99EA-A6C1-3BC2D6406B5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39392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185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CAST YOUR BURDEN</vt:lpstr>
      <vt:lpstr>CAST YOUR BURDEN</vt:lpstr>
      <vt:lpstr>CAST YOUR BURDEN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533</cp:revision>
  <dcterms:modified xsi:type="dcterms:W3CDTF">2024-02-29T12:43:52Z</dcterms:modified>
</cp:coreProperties>
</file>