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RECEIPPT-TAGS:ACCLAMATION,PALM SUNDAY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CHRIST BECAME OBEDIENT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Christ became obedient unto death on the cross of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Therefore God exalted him to such a height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Giving him a name above every other name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 BECAME OBEDIENT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514</cp:revision>
  <dcterms:modified xsi:type="dcterms:W3CDTF">2024-02-29T12:53:38Z</dcterms:modified>
</cp:coreProperties>
</file>