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4615" dt="2023-07-16T17:40:24.20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69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420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030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the smallest atom,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outer space,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the constellations,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every place.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Of the furthest star, of the coffee bar,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Of the length of the Berlin wall,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Of the village green, of the Asian scene,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all.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the human heartbeat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every birth,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man’s existence,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life and death.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In the city store, by the surfing shore,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On the field with the bat and ball,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Where the people flee of the refugee,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all.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326448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thoughts and feelings,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 we plan,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man’s decisions,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total man.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In the local street, where the </a:t>
            </a:r>
            <a:r>
              <a:rPr lang="en-GB" sz="3600" b="1" dirty="0" err="1">
                <a:solidFill>
                  <a:schemeClr val="bg1"/>
                </a:solidFill>
              </a:rPr>
              <a:t>neighbors</a:t>
            </a:r>
            <a:r>
              <a:rPr lang="en-GB" sz="3600" b="1" dirty="0">
                <a:solidFill>
                  <a:schemeClr val="bg1"/>
                </a:solidFill>
              </a:rPr>
              <a:t> meet,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In the church or the nearby hall,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In the factory, in the family,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all.</a:t>
            </a: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210408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our love and courtship,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man and wife,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the things we care for,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bg1"/>
                </a:solidFill>
              </a:rPr>
              <a:t>Christ is the Lord of all our life!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08434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On-screen Show (4:3)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CHRIST IS THE LORD</vt:lpstr>
      <vt:lpstr>CHRIST IS THE LORD</vt:lpstr>
      <vt:lpstr>CHRIST IS THE LORD</vt:lpstr>
      <vt:lpstr>CHRIST IS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2404</cp:revision>
  <dcterms:modified xsi:type="dcterms:W3CDTF">2024-02-29T14:58:21Z</dcterms:modified>
</cp:coreProperties>
</file>