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263" dt="2023-07-22T13:12:11.631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RECEIPPT-TAGS:BLESSED SACRAMENT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AND WORSHIP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Come and worship, Royal Priesthood,</a:t>
            </a:r>
            <a:endParaRPr lang="en-GB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Come and praise Him, Holy Nation,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Worship Jesus, our Redeemer,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He is precious, King of </a:t>
            </a:r>
            <a:r>
              <a:rPr lang="en-GB" sz="4000" b="1">
                <a:solidFill>
                  <a:schemeClr val="bg1"/>
                </a:solidFill>
              </a:rPr>
              <a:t>Glory.</a:t>
            </a:r>
            <a:endParaRPr lang="en-GB" sz="34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AND WORSHIP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2487</cp:revision>
  <dcterms:modified xsi:type="dcterms:W3CDTF">2024-02-29T15:09:18Z</dcterms:modified>
</cp:coreProperties>
</file>