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9"/>
  </p:notesMasterIdLst>
  <p:sldIdLst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67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RECEIPPT-TAGS:COMMUNION,LENT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B0308472-4921-45CB-2C99-793A590D9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5DC0BBF9-1942-670F-B2E0-63A64F848A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987EB6D0-8882-6987-FB79-B0B4B3FF29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2069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EF8ECB0A-04BA-9A80-268A-27170552D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F06493C9-410F-0A37-3097-F114E3F6FC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613526AA-AA78-C619-16A8-396B8E2D87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80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836FC0F7-2134-7AB0-4199-4A850E429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F4A933A4-6CD6-4E33-510F-1AD1DE343E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F2161DD0-2BDF-310F-EE30-D295799434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0311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FE752636-D8E4-83B6-F03F-27D9F1110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2ABE831A-9571-C246-DCB9-C430E13D8D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DDF99B72-60A8-44E8-6A53-C09739280E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4614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06CA4953-6A89-48EF-67BD-017BF1CD46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88E3E677-FF25-780D-64FB-E42A3E5883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9624D634-E927-D010-A6C8-6A743AE3AF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5445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COME BACK MY LOVE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times when I have wandered,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days so steeped in sin.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times when I have floundered,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there’s darkness deep within.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Now’s the time for my returning,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Far from you I’ve strayed away.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your love my heart is longing,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that time must be today.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8809F47D-DB09-0E7B-2AAA-B0AB1CC73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21D65C9B-6851-22E9-9D58-72A5682D4E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COME BACK MY LOVE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F6C51FD6-BEBB-F10F-DAA0-2461D90CFD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“Come back, my love,” you call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“Come back to me and stay,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heart is full of mercy,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sinner who goes astray”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FBBBB51D-FEEB-8482-5F78-1BE0B1117030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9710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60CB54BE-BA1B-9D66-4840-423329ADC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B4D169EB-F397-918E-6778-2FB79E8745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COME BACK MY LOVE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67956E40-516A-478E-97B3-6608E91DF8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the past is now forgotten,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with you a new day dawns.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Though your heart my sin has broken,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Yet your love goes on and on.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 try to hide my feeling,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Though I know where I belong,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your love my heart keeps singing,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a never ending song.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609FAA84-ADE7-B007-7F23-3C01C1C4009C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5347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B1C7B421-BA9B-26A0-47F3-1209F3A84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53E1A8A8-7DA6-8F85-CC70-BBF8F49C3E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COME BACK MY LOVE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29058791-99C0-782B-226D-826FA69A94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“Come back, my love,” you call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“Come back to me and stay,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heart is full of mercy,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sinner who goes astray”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D9E0ADB7-C8E2-0902-7C73-E43EE6366BDE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638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643EBB85-C587-5BDB-C23B-B9CBBC45D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EDEEE235-FFCC-88CC-FB22-C14E8E01AB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COME BACK MY LOVE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C50581DF-FF37-1C6E-3FD5-E49468C962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sings I have committed,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my tears have washed away.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your love I have confided,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your arms you let me stay.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the world keeps always judging,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my heart is does not see.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Only you with eyes so searching,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 the change of heart in me.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FE1030ED-A084-0B48-D1E7-CF34CE0B5343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5776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B089B1D9-1F2F-DB49-F646-79F867C11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4F18F403-B077-0AC6-F1B1-202444C797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COME BACK MY LOVE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C8AB1ABA-ABA0-C568-0EE7-836AFA9BC7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“Come back, my love,” you call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“Come back to me and stay,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heart is full of mercy,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sinner who goes astray”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172D3C86-4C37-FEB7-0A8D-B7436D910057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90366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316</Words>
  <Application>Microsoft Office PowerPoint</Application>
  <PresentationFormat>On-screen Show (4:3)</PresentationFormat>
  <Paragraphs>48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Simple Light</vt:lpstr>
      <vt:lpstr>Office Theme</vt:lpstr>
      <vt:lpstr>COME BACK MY LOVE</vt:lpstr>
      <vt:lpstr>COME BACK MY LOVE</vt:lpstr>
      <vt:lpstr>COME BACK MY LOVE</vt:lpstr>
      <vt:lpstr>COME BACK MY LOVE</vt:lpstr>
      <vt:lpstr>COME BACK MY LOVE</vt:lpstr>
      <vt:lpstr>COME BACK MY LOVE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535</cp:revision>
  <dcterms:modified xsi:type="dcterms:W3CDTF">2024-02-29T15:17:03Z</dcterms:modified>
</cp:coreProperties>
</file>