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1059" dt="2023-07-22T13:26:45.239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RECEIPPT-TAGS:COMMUNION,LENT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070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70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BACK TO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Come back to me with all your heart,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Don’t let fear keep us apart.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Trees do bend, though straight and tall,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So must we to others call.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Long have I waited for your coming</a:t>
            </a: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home to me,</a:t>
            </a: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living deeply our new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BACK TO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The wilderness will lead you,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To you heart where I will speak.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Integrity and justice,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With tenderness you shall know.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Long have I waited for your coming</a:t>
            </a: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home to me,</a:t>
            </a: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living deeply our new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3405549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BACK TO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You shall sleep secure in peace,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Faithfulness will be your joy.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Long have I waited for your coming</a:t>
            </a: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home to me,</a:t>
            </a: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living deeply our new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80462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COME BACK TO ME</vt:lpstr>
      <vt:lpstr>COME BACK TO ME</vt:lpstr>
      <vt:lpstr>COME BACK TO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2595</cp:revision>
  <dcterms:modified xsi:type="dcterms:W3CDTF">2024-02-29T15:18:32Z</dcterms:modified>
</cp:coreProperties>
</file>