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776" dt="2023-07-22T13:45:23.027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RECEIPPT-TAGS:SPIRIT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98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HOLY GHOST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Come Holy Ghost, creator blest.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And in our souls take up their rest.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Come with thy grace and heavenly aid,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To fill the hearts which thou hast made.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9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Great Paraclete, to thee we cry!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O highest gift of God most high!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O fount of life, O fire of love!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And sweet anointing from above.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HOLY GHOST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Oh, may thy grace on us bestow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The Father and the Son to know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And thee, through endless times confessed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Of both the eternal Spirit blest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9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All glory while the ages run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Be to the Father and the Son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Who rose from death, the same to thee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dirty="0">
                <a:solidFill>
                  <a:schemeClr val="bg1"/>
                </a:solidFill>
              </a:rPr>
              <a:t>O Holy Ghost, eternally.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78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COME HOLY GHOST</vt:lpstr>
      <vt:lpstr>COME HOLY GHOST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2703</cp:revision>
  <dcterms:modified xsi:type="dcterms:W3CDTF">2024-02-29T15:36:57Z</dcterms:modified>
</cp:coreProperties>
</file>