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2893" dt="2023-07-22T14:03:11.303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RECEIPPT-TAGS:LENT,COMMUNION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3842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7062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317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lt1"/>
                </a:solidFill>
              </a:rPr>
              <a:t>COME JESUS COME INTO THIS HEART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Come, Jesus come into this heart of stone (2)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Melt it and mould it and make it your own.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Come, Jesus come into this heart of stone.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I’m not ashamed to tell you, Lord, that I’m a sinner man,</a:t>
            </a: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I just love to do the things that go against your plan.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lt1"/>
                </a:solidFill>
              </a:rPr>
              <a:t>COME JESUS COME INTO THIS HEART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Come, Jesus come into this heart of stone (2)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Melt it and mould it and make it your own.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Come, Jesus come into this heart of stone.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Love your neighbour as yourself is what you command,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But his suffering tears and pain is something I can’t stand.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317987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lt1"/>
                </a:solidFill>
              </a:rPr>
              <a:t>COME JESUS COME INTO THIS HEART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Come, Jesus come into this heart of stone (2)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Melt it and mould it and make it your own.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Come, Jesus come into this heart of stone.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When my neighbour’s hungry and naked on the street,</a:t>
            </a:r>
            <a:endParaRPr lang="en-GB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I just cannot bear to see and from him I retreat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138663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lt1"/>
                </a:solidFill>
              </a:rPr>
              <a:t>COME JESUS COME INTO THIS HEART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Come, Jesus come into this heart of stone (2)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Melt it and mould it and make it your own.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Come, Jesus come into this heart of stone.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Lord I want to change myself; I don’t want to be a stone,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And I need your Spirit, Lord, cos I can’t do it alone.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87776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On-screen Show (4:3)</PresentationFormat>
  <Paragraphs>65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COME JESUS COME INTO THIS HEART</vt:lpstr>
      <vt:lpstr>COME JESUS COME INTO THIS HEART</vt:lpstr>
      <vt:lpstr>COME JESUS COME INTO THIS HEART</vt:lpstr>
      <vt:lpstr>COME JESUS COME INTO THIS HEART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2816</cp:revision>
  <dcterms:modified xsi:type="dcterms:W3CDTF">2024-02-29T15:43:40Z</dcterms:modified>
</cp:coreProperties>
</file>