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442" dt="2023-07-22T14:25:21.192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RECEIPPT-TAGS:ENTRANCE,PRAISE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449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MY BROTHERS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Come my brothers, praise the Lord,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Praise the Lord, for he is God, Alleluia.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8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Come to him to give thanks,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Hail the Lord with joyful songs, Alleluia.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8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For a mighty God is He,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He is King for all the world, Alleluia.</a:t>
            </a: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MY BROTHERS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In his hands are valleys deep,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In his hands are mountain peaks, Alleluia.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8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Come my brothers, praise the Lord,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He’s our God and we are his, Alleluia.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8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Praise the Father, praise the Son,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Praise the Holy Spirit too, Alleluia.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3703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COME MY BROTHERS</vt:lpstr>
      <vt:lpstr>COME MY BROTHERS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2877</cp:revision>
  <dcterms:modified xsi:type="dcterms:W3CDTF">2024-02-29T15:48:34Z</dcterms:modified>
</cp:coreProperties>
</file>