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D033118-3105-AE2E-F473-880DB8E5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FFFE91B-4A8F-9B55-BFD6-E7E205813C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4CA0754-9B0A-0E35-08D6-7F27642B4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28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ON AND CELEBRATE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celebrate, his gift of love we will celebrate,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God who loved us and gave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shout your praise O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joy nothing else can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bring to you our offering in celebration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celebrate, celebrate,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and sing (2) to the King.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B52C64A-D240-B889-7142-DC0018C7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8851DE5-F325-BA4B-6BCB-DB495ACA4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ON AND CELEBRATE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04A0D1C-24DB-6689-2CD5-E9A7219339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 to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above every other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the Lord who saved us from sin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Let’s bend our knees to him;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tongue confess that he’s Lord indeed,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give to him our offering in celebration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celebrate, celebrate,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and sing (2) to the King.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F1A8F5-2C5A-0B0F-712D-CD76159394B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044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ON AND CELEBRATE</vt:lpstr>
      <vt:lpstr>COME ON AND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2024-02-29T15:57:19Z</dcterms:modified>
</cp:coreProperties>
</file>