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RECEIPPT-TAGS:ADVENT,COMMUNION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92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6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05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our wounds are healed,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you, we are made whole,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 our guilt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Forgiven are our sins.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kumimoji="0" lang="en-GB" sz="2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COME O LORD OUR HUNGER TO RELIEVE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our fears subside,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 we walk aright.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you break our chains,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you, we are made free.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74325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your Spirit, we are one.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Our blind eyes begin to see,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light.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41450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and stay with us on earth,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your kingdom, welcome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hope.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86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COME O LORD OUR HUNGER TO RELIEVE</vt:lpstr>
      <vt:lpstr>COME O LORD OUR HUNGER TO RELIEVE</vt:lpstr>
      <vt:lpstr>COME O LORD OUR HUNGER TO RELIEVE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2926</cp:revision>
  <dcterms:modified xsi:type="dcterms:W3CDTF">2024-02-29T15:50:06Z</dcterms:modified>
</cp:coreProperties>
</file>