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35AD0A-A1DB-1A00-7BA7-5780F6EA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B08683-DDCD-49EF-1604-007AEFD5C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3158033-901F-B332-3580-673E3A79E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58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D0C4AA-20CF-67CF-1A9D-456E84A1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ABFF00-AC83-3415-2B83-AB856A4C7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29A3F43-FA2E-7BA4-0178-42F9589F4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7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lies ‘mid the beasts of the stall,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maker and Lord of us all;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wintry wind blows cold and dreary,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See, he weeps, the world is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20BAFBA-97A7-D852-B821-C7E3ED13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5E53C12-F7EB-80CF-F6D3-CC11192D1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4105F27-D592-6217-AA9A-C9CD61F18A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leaves all his glory behind,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born and to die for mankind;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grateful beasts his cradle chooses,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Thankless man his love refuses,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0B184D9-F301-F20F-B787-32640E86F3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45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968CF5-1AA8-0B1D-FE63-3E68A1AD3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AC7331-508F-7243-8C16-0FC574D5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37D6E4-30DC-3155-CAC0-8D9F27E34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manger of Bethlehem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Saviour Emmanuel’s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heav’nly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hosts above are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Christmas bell a-ringing,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7233A37-324E-1220-61D5-DF4EAD7949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807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237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TO THE MANGER</vt:lpstr>
      <vt:lpstr>COME TO THE MANGER</vt:lpstr>
      <vt:lpstr>COME TO THE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2024-02-29T16:05:10Z</dcterms:modified>
</cp:coreProperties>
</file>