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287FAAA-A9CB-592B-0868-E863121B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66CD14C-8F41-4CC8-1FFF-341B653E7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C74C508-B553-2319-640E-39F4309C01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8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E2D48-4F13-871C-6570-1AC3877B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FF5107-693E-A8F9-3D9A-DCCB1D57B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2EFAD6-1457-9E6E-0B38-40B7599048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53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let me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Higher, higher in the school of wisdom,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grace to know.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C142F67-2FD6-30CD-DF52-851B9738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A6DA2F6-822E-2754-EF82-5D999E21F6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DCE156-0019-F027-6148-3DC4A2790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blessed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me deeper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life is wholly spent in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perfect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94BF23D-289C-05A6-1C27-20FDC7A8E7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80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054F24-EE4D-CECA-7A15-BEB0948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88B6103-BD2A-9375-A10D-E6A284F56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4991473-5D81-55BE-D1FE-7D8AA3AE6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faith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faith and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soul exulting wisdom let my peace pursue.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32B49B7-C648-7003-002A-C7D7A1904D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6544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163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DEEPER, DEEPER</vt:lpstr>
      <vt:lpstr>DEEPER, DEEPER</vt:lpstr>
      <vt:lpstr>DEEPER,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2024-03-01T17:42:29Z</dcterms:modified>
</cp:coreProperties>
</file>