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3244" dt="2023-07-22T17:52:06.778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RECEIPPT-TAGS:LENT,COMMUNION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62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18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DEEP CALLS TO DEEP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Deep calls to deep and my soul finds no resting place but him.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is my God, the yearning of my heart his touch can still.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each rare moment, that I’ve felt his presence,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I will remember, and forever cherish.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DEEP CALLS TO DEEP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Deep calls to deep, and at his feast I am a welcome guest.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gives me food, the hunger of my soul, is laid to rest.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each rare moment, that I’ve felt his presence,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I will remember, and forever cherish.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98623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DEEP CALLS TO DEEP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Deep calls to deep, for he created me to be his own.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understands the joy and pain of life he too has known.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each rare moment, that I’ve felt his presence,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I will remember, and forever cherish.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22534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165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DEEP CALLS TO DEEP</vt:lpstr>
      <vt:lpstr>DEEP CALLS TO DEEP</vt:lpstr>
      <vt:lpstr>DEEP CALLS TO DEEP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3210</cp:revision>
  <dcterms:modified xsi:type="dcterms:W3CDTF">2024-03-01T15:54:59Z</dcterms:modified>
</cp:coreProperties>
</file>