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1642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RECEIPPT-TAGS:PRAYER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US" sz="3000" b="1" u="sng" dirty="0">
                <a:solidFill>
                  <a:schemeClr val="lt1"/>
                </a:solidFill>
              </a:rPr>
              <a:t>THE DIVINE PRAISES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Blessed be God.</a:t>
            </a:r>
            <a:endParaRPr lang="en-US" sz="2850" b="1" dirty="0">
              <a:solidFill>
                <a:schemeClr val="bg1"/>
              </a:solidFill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Blessed be His Holy Name.</a:t>
            </a:r>
            <a:endParaRPr lang="en-US" sz="2850" b="1" dirty="0">
              <a:solidFill>
                <a:schemeClr val="bg1"/>
              </a:solidFill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Blessed be Jesus Christ, true God and true man.</a:t>
            </a:r>
            <a:endParaRPr lang="en-US" sz="2850" b="1" dirty="0">
              <a:solidFill>
                <a:schemeClr val="bg1"/>
              </a:solidFill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Blessed be the Name of Jesus.</a:t>
            </a:r>
            <a:endParaRPr lang="en-US" sz="2850" b="1" dirty="0">
              <a:solidFill>
                <a:schemeClr val="bg1"/>
              </a:solidFill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Blessed be His Most Sacred Heart.</a:t>
            </a:r>
            <a:endParaRPr lang="en-US" sz="2850" b="1" dirty="0">
              <a:solidFill>
                <a:schemeClr val="bg1"/>
              </a:solidFill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Blessed be His Most Precious Blood.</a:t>
            </a:r>
            <a:endParaRPr lang="en-US" sz="2850" b="1" dirty="0">
              <a:solidFill>
                <a:schemeClr val="bg1"/>
              </a:solidFill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Blessed be Jesus in the Most Holy Sacrament of the altar.</a:t>
            </a:r>
            <a:endParaRPr lang="en-US" sz="2850" b="1" dirty="0">
              <a:solidFill>
                <a:schemeClr val="bg1"/>
              </a:solidFill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Blessed be the Holy Spirit, the Paraclete.</a:t>
            </a:r>
            <a:endParaRPr lang="en-US" sz="2850" b="1" dirty="0">
              <a:solidFill>
                <a:schemeClr val="bg1"/>
              </a:solidFill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Blessed be the great Mother of God, Mary most holy.</a:t>
            </a:r>
            <a:endParaRPr lang="en-US" sz="2850" b="1" dirty="0">
              <a:solidFill>
                <a:schemeClr val="bg1"/>
              </a:solidFill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Blessed be her holy and Immaculate Conception.</a:t>
            </a:r>
            <a:endParaRPr lang="en-US" sz="2850" b="1" dirty="0">
              <a:solidFill>
                <a:schemeClr val="bg1"/>
              </a:solidFill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Blessed be her Glorious Assumption.</a:t>
            </a:r>
            <a:endParaRPr lang="en-US" sz="2850" b="1" dirty="0">
              <a:solidFill>
                <a:schemeClr val="bg1"/>
              </a:solidFill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Blessed be the Name of Mary, Virgin and Mother.</a:t>
            </a:r>
            <a:endParaRPr lang="en-US" sz="2850" b="1" dirty="0">
              <a:solidFill>
                <a:schemeClr val="bg1"/>
              </a:solidFill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Blessed be St. Joseph her most chaste spouse.</a:t>
            </a:r>
            <a:endParaRPr lang="en-US" sz="2850" b="1" dirty="0">
              <a:solidFill>
                <a:schemeClr val="bg1"/>
              </a:solidFill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Blessed be God in His angels and in His saints.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127</Words>
  <Application>Microsoft Office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DIVINE PRAISES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10</cp:revision>
  <dcterms:modified xsi:type="dcterms:W3CDTF">2024-03-02T04:45:22Z</dcterms:modified>
</cp:coreProperties>
</file>