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5665" dt="2023-07-22T18:16:11.631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659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ENTER HIS GATES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Enter his gates with thanksgiving in your hearts,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Enter his courts with praise.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Enter his gates with thanksgiving in your hearts,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For he has made me glad.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He has made me glad, he has made me glad.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Jesus has made me glad.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Enter his courts with thanksgiving in your hearts,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For he has made me glad.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ENTER HIS GATES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Sing to the Lord and make music unto him,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Sing to the Lord with joy.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Sing to the Lord and make music unto him,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For he has made me glad.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Worship, bend low while proclaiming he is God,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Praise to the Lord most high.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Worship, bend low while proclaiming he is God,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bg1"/>
                </a:solidFill>
              </a:rPr>
              <a:t>For he has made me glad.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06299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ENTER HIS GATES</vt:lpstr>
      <vt:lpstr>ENTER HIS GATES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3384</cp:revision>
  <dcterms:modified xsi:type="dcterms:W3CDTF">2024-03-02T06:37:12Z</dcterms:modified>
</cp:coreProperties>
</file>