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93C698A-899B-84B8-7D36-7BDCC6E92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436FECF-736D-A84D-B7D9-58132834E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7038712-5EE2-7CF8-4F10-986C67186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95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F447E3E-2D32-DD86-AB0F-AFBDD54F2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1F6F9C0-06D8-7118-1308-0DC47B2E8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ACA90FD-F96C-204A-5A12-443670225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08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O PEOPLE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O people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gladly your voices 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your gifts to the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your songs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of God, sing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invites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altar and eat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disdain his call.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6B1B6A3-1F7F-41DA-F6CF-35B05CB5F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B020B67-05FC-7613-B7B5-63B2C3A348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O PEOPLE OF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C032196-BCBE-6B16-4994-9776A3819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our God and brother,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himself this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makes our gifts on the altar,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 in every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of God, sing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invites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altar and eat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disdain his call.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F01ECE1-2D79-FA62-9BAC-58487848BD0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0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4E211BE-A4FA-CD0D-87C4-332BF5CA9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0FD3269-6414-A554-86D0-194AAEDBC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O PEOPLE OF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C497FDD-E19A-4F43-1613-C16BEB590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Ours is a heritage holy,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ransomed by his saving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Mindful of the sacred action,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join our hearts in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of God, sing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invites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altar and eat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disdain his call.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B997ACC-3970-1C60-F780-31E4CF985EA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42456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ENTER O PEOPLE OF GOD</vt:lpstr>
      <vt:lpstr>ENTER O PEOPLE OF GOD</vt:lpstr>
      <vt:lpstr>ENTER O PEOPLE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2024-03-02T06:45:10Z</dcterms:modified>
</cp:coreProperties>
</file>