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18026D-D8E7-681E-88BC-167F6DB1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A66411-05EB-FA93-FF62-DE64C72E5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0E8019-BB4C-F12C-4022-3B97D1785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7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to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to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5F871BF-3A2C-7A7F-04D7-1506C085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58B022-88F7-C122-EE9A-CCB998A87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42C0E78-7200-2350-9CCB-6E5C46987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</a:rPr>
              <a:t>Sing Alleluia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</a:rPr>
              <a:t>Sing Alleluia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56E4D8E-F00C-DA85-9E41-86C2E2D1BF6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069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ENTER REJOICE</vt:lpstr>
      <vt:lpstr>ENTER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2024-03-02T06:48:41Z</dcterms:modified>
</cp:coreProperties>
</file>