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932F05-1E08-2572-34AA-74929695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4000D46-6467-2F8E-F629-C6F8B0A0F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F2845AD-6ECE-C557-F09F-143473072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99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our God who reigns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everlasting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goodness all our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 of one accord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voices, sing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D02A97-8581-6E99-0BF1-6CA69F8E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2F0FA2-A01F-D8D8-4DC1-36CC6063C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7304B3-D67C-2BE5-6815-82B076EBA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power and majesty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the Son who made us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magnified our human worth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restored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kingdom here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1AD3AF-2110-24F6-5D3F-5B95FA64690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450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ENTER THE HOUSE OF THE LORD</vt:lpstr>
      <vt:lpstr>ENTER THE HOUSE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2024-03-02T06:53:44Z</dcterms:modified>
</cp:coreProperties>
</file>