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-29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62FBB94C-12CF-51EB-35CD-C9EB0CA71D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911DC6-86D8-C632-1793-75CEF231F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4722C67-9883-BB3A-EDAC-AFAA385BC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16751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0943B3D-772B-C372-02CA-7B5ABDFAB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DF23080-DDF9-4FF7-1D31-C30A885141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96D2469-3CC7-64FE-3A14-1853C73659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001225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 MORNING WHEN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 when the day’s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thank the Lord for all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evening I kneel to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for another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sun,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moon,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days and nights,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Mornings and afternoons.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752ED5-E2BC-3B8C-F459-6A780F96D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A2E34E9-4B7D-165D-3423-47CC76A0D8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 MORNING WHEN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273F79B-A3CF-644C-3805-2EC3096B5A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 when the day’s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thank the Lord for all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evening I kneel to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for another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my companions,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cheer me when I’m low,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Thanks for those who criticize,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 tell me where I’m slow.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6760EC6-1036-2F5C-CF61-6B3075B62D4F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88975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38E607F-F977-3B0E-4E9C-1569C8BCCE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F59248FC-879F-4F3E-4026-E9258FCC3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EVERY MORNING WHEN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80AFC4E-A7DA-271D-E09B-F8D65B3A2E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morning when the day’s begun,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thank the Lord for all He has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Ev’ry</a:t>
            </a: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evening I kneel to say,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you, Lord for another 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Thank you for the work we have,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road we journey thru’,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Even for the pain,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all must suffer too.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D3089937-C8D6-F6A6-2BAE-A29F711574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59411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194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EVERY MORNING WHEN</vt:lpstr>
      <vt:lpstr>EVERY MORNING WHEN</vt:lpstr>
      <vt:lpstr>EVERY MORNING WHEN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541</cp:revision>
  <dcterms:modified xsi:type="dcterms:W3CDTF">2024-03-02T06:58:08Z</dcterms:modified>
</cp:coreProperties>
</file>