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621" dt="2023-07-22T18:47:37.94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63076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TAKE THE GIFTS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Father take the gifts we bring,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Listen to the prayer we sing,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Sanctify our sacrifice, from heaven above.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Draw us close to you we pray,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By the bread we give this day,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May we live by this great mystery of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contd..</a:t>
            </a: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TAKE THE GIFTS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Take this bread and take this wine,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Offered to you Lord divine,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Take our hearts and make them yours,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O Lord we pray.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May our faith and hope increase,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Let our charity bring peace,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that we may spread your love along the way.</a:t>
            </a:r>
            <a:endParaRPr lang="en-GB" sz="36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7064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FATHER TAKE THE GIFTS</vt:lpstr>
      <vt:lpstr>FATHER TAKE THE GIFTS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3602</cp:revision>
  <dcterms:modified xsi:type="dcterms:W3CDTF">2024-03-02T08:59:31Z</dcterms:modified>
</cp:coreProperties>
</file>