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0C05EBA-4E0E-0868-B5D5-FC40D1E1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3ACC5A3-35ED-D606-6032-917500C4B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7D44864-5787-BEEB-2837-F82C2C39D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421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F443609-F3AF-3CDE-E47C-C4A9222D4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762493-7B1B-37D4-0944-2DB8D4BD3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56FF26E-3135-FE40-D9B7-9C3D3FD2C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83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me, follow me, leave your home and family,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your fishing nets and boats upon the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seed that you have sown,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crops that you have grown,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people you have known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foxes have their holes,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sparrows have their nests,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Son of God has no place to lie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 not offer comfort, I do not offer wealth,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in me will all happiness be found.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07E2863-F4CD-D139-9C3C-96BFBB8C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0417E96-8E3D-2704-CEF4-1A44C0F5D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F1A25B6-7D56-4CA0-4049-C6B81E5E9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me, follow me, leave your home and family,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your fishing nets and boats upon the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seed that you have sown,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crops that you have grown,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people you have known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would follow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leave old ways behind,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take my cross and follow on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be far from loved ones,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be far from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my Father will welcome you at last.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FFFF9FE-1DA9-DCDC-6794-32AF9CA2733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84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30574E9-260D-84F7-2429-24DA3EA5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B83F5AA-8AED-222E-4890-5C82DF20C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BACF26C-D8F4-605B-D838-880ACFDEB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me, follow me, leave your home and family,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your fishing nets and boats upon the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seed that you have sown,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crops that you have grown,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people you have known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I go away, you will never be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spirit will be there to comfort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all of you may scatter,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follow his own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the Spirit of love will lead you home.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9CC2454-5988-0A9B-1D63-9EA1CF7999E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483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295</Words>
  <Application>Microsoft Office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FOLLOW ME</vt:lpstr>
      <vt:lpstr>FOLLOW ME</vt:lpstr>
      <vt:lpstr>FOLLOW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2024-03-02T08:56:18Z</dcterms:modified>
</cp:coreProperties>
</file>