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0070" dt="2023-07-22T18:58:42.7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94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83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FROM THE DEPTHS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From the depths I call to you, O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Lord in compassion, listen to my pleading,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If you refuse, Lord, to forgive your people's sin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would surely die.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FROM THE DEPTHS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From the depths I call to you, O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So I am waiting, waiting for him patiently,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Hoping in his word.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More than the watchman, waiting for the dawn to come,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 await the Lord.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4824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FROM THE DEPTHS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From the depths I call to you, O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So let us trust him, for in him is mercy,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the Lord is kind.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gives us pardon, generous redemption,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Casts our sins behind.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582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FROM THE DEPTHS</vt:lpstr>
      <vt:lpstr>FROM THE DEPTHS</vt:lpstr>
      <vt:lpstr>FROM THE DEPTHS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3689</cp:revision>
  <dcterms:modified xsi:type="dcterms:W3CDTF">2024-03-02T09:05:24Z</dcterms:modified>
</cp:coreProperties>
</file>