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87" dt="2023-08-06T14:10:47.7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2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GENTLE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woman, quiet light,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Morning start, so strong and bright,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Mother, peaceful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Teach us wisdom, teach us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were chosen by the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were chosen by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were chosen from all women,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for woman, shining </a:t>
            </a:r>
            <a:r>
              <a:rPr lang="en-GB" sz="3600" b="1">
                <a:solidFill>
                  <a:schemeClr val="lt1"/>
                </a:solidFill>
              </a:rPr>
              <a:t>one.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GENTLE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woman, quiet light,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Morning start, so strong and bright,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Mother, peaceful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Teach us wisdom, teach us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are blest among all women.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in turn all women too.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are they with peaceful spirits.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are they with gentle hearts.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812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GENTLE WOMAN</vt:lpstr>
      <vt:lpstr>GENTLE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161</cp:revision>
  <dcterms:modified xsi:type="dcterms:W3CDTF">2024-03-02T09:37:20Z</dcterms:modified>
</cp:coreProperties>
</file>