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FESTIVE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FESTIVE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Amen (3).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161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FESTIVE GLORY</vt:lpstr>
      <vt:lpstr>FESTIVE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2024-03-02T09:44:14Z</dcterms:modified>
</cp:coreProperties>
</file>