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6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RECEIPPT-TAGS:GLORIA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0855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795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50" b="1" u="sng" dirty="0">
                <a:solidFill>
                  <a:schemeClr val="lt1"/>
                </a:solidFill>
              </a:rPr>
              <a:t>MASS OF CREATION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i="1" dirty="0">
                <a:solidFill>
                  <a:schemeClr val="bg1"/>
                </a:solidFill>
              </a:rPr>
              <a:t>Glory to God in the highest and on earth peace to people of good will.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We praise you, we bless you,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We adore you, we glorify you,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We give you thanks for your great glory.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Lord God heavenly King, O God Almighty Father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50" b="1" u="sng" dirty="0">
                <a:solidFill>
                  <a:schemeClr val="lt1"/>
                </a:solidFill>
              </a:rPr>
              <a:t>MASS OF CREATION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i="1" dirty="0">
                <a:solidFill>
                  <a:schemeClr val="bg1"/>
                </a:solidFill>
              </a:rPr>
              <a:t>Glory to God in the highest and on earth peace to people of good will.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00" b="1" dirty="0">
                <a:solidFill>
                  <a:schemeClr val="bg1"/>
                </a:solidFill>
              </a:rPr>
              <a:t>Lord Jesus Christ, only begotten Son,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00" b="1" dirty="0">
                <a:solidFill>
                  <a:schemeClr val="bg1"/>
                </a:solidFill>
              </a:rPr>
              <a:t>Lord God, Lamb of God, Son of the Father,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00" b="1" dirty="0">
                <a:solidFill>
                  <a:schemeClr val="bg1"/>
                </a:solidFill>
              </a:rPr>
              <a:t>You take away the sins of the world, 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00" b="1" dirty="0">
                <a:solidFill>
                  <a:schemeClr val="bg1"/>
                </a:solidFill>
              </a:rPr>
              <a:t>have mercy on us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00" b="1" dirty="0">
                <a:solidFill>
                  <a:schemeClr val="bg1"/>
                </a:solidFill>
              </a:rPr>
              <a:t>You take away the sins of the world, 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00" b="1" dirty="0">
                <a:solidFill>
                  <a:schemeClr val="bg1"/>
                </a:solidFill>
              </a:rPr>
              <a:t>receive our prayer.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00" b="1" dirty="0">
                <a:solidFill>
                  <a:schemeClr val="bg1"/>
                </a:solidFill>
              </a:rPr>
              <a:t>You are seated at the right hand of the Father,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00" b="1" dirty="0">
                <a:solidFill>
                  <a:schemeClr val="bg1"/>
                </a:solidFill>
              </a:rPr>
              <a:t>Have mercy on us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3814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50" b="1" u="sng" dirty="0">
                <a:solidFill>
                  <a:schemeClr val="lt1"/>
                </a:solidFill>
              </a:rPr>
              <a:t>MASS OF CREATION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i="1" dirty="0">
                <a:solidFill>
                  <a:schemeClr val="bg1"/>
                </a:solidFill>
              </a:rPr>
              <a:t>Glory to God in the highest and on earth peace to people of good will.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For you alone are the Holy One,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You alone are the Lord,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You alone are the most High, 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Jesus Christ with the Holy Spirit, 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in the glory of God the Father. Amen, Amen.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i="1" dirty="0">
                <a:solidFill>
                  <a:schemeClr val="bg1"/>
                </a:solidFill>
              </a:rPr>
              <a:t>Glory to God in the highest and on earth peace to people of good will.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417122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215</Words>
  <Application>Microsoft Office PowerPoint</Application>
  <PresentationFormat>On-screen Show (4:3)</PresentationFormat>
  <Paragraphs>31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MASS OF CREATION</vt:lpstr>
      <vt:lpstr>MASS OF CREATION</vt:lpstr>
      <vt:lpstr>MASS OF CREATION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14</cp:revision>
  <dcterms:modified xsi:type="dcterms:W3CDTF">2024-03-02T09:44:40Z</dcterms:modified>
</cp:coreProperties>
</file>