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RECEIPPT-TAGS:GLORIA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085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9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MASS OF JOYFUL HEART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 (2)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 heavenly King, O God Almighty Father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MASS OF JOYFUL HEART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 (2)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Lord God, Lamb of God, Son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have mercy on us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Have mercy on us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381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MASS OF JOYFUL HEART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 (2)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most High,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Jesus Christ with the Holy Spirit,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in the glory of God the Father.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 (2)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1712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226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MASS OF JOYFUL HEART</vt:lpstr>
      <vt:lpstr>MASS OF JOYFUL HEART</vt:lpstr>
      <vt:lpstr>MASS OF JOYFUL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13</cp:revision>
  <dcterms:modified xsi:type="dcterms:W3CDTF">2024-03-02T09:45:03Z</dcterms:modified>
</cp:coreProperties>
</file>