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RECEIPPT-TAGS:GLORIA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8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VATICAN CHIMES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Gloria, Gloria in </a:t>
            </a:r>
            <a:r>
              <a:rPr lang="en-US" sz="3600" b="1" dirty="0" err="1">
                <a:solidFill>
                  <a:schemeClr val="bg1"/>
                </a:solidFill>
              </a:rPr>
              <a:t>excélsis</a:t>
            </a:r>
            <a:r>
              <a:rPr lang="en-US" sz="3600" b="1" dirty="0">
                <a:solidFill>
                  <a:schemeClr val="bg1"/>
                </a:solidFill>
              </a:rPr>
              <a:t> Deo,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Et in terra pax </a:t>
            </a:r>
            <a:r>
              <a:rPr lang="en-US" sz="3600" b="1" dirty="0" err="1">
                <a:solidFill>
                  <a:schemeClr val="bg1"/>
                </a:solidFill>
              </a:rPr>
              <a:t>homínibus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bonae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voluntátis</a:t>
            </a:r>
            <a:r>
              <a:rPr lang="en-US" sz="3600" b="1" dirty="0">
                <a:solidFill>
                  <a:schemeClr val="bg1"/>
                </a:solidFill>
              </a:rPr>
              <a:t>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praise you, we bless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adore you, we glorify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give you thanks for your great glory.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God heavenly King O God Almighty Father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Jesus Christ, only begotten Son,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God, Lamb of God, Son of the Father,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VATICAN CHIMES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have mercy on us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receive our prayer.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are seated at the right hand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Have mercy on us.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For you alone are the Holy One,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most High, Jesus Christ.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With the Holy Spirit, in the glory of God the Father. Amen, Gloria in </a:t>
            </a:r>
            <a:r>
              <a:rPr lang="en-US" sz="3600" b="1" dirty="0" err="1">
                <a:solidFill>
                  <a:schemeClr val="bg1"/>
                </a:solidFill>
              </a:rPr>
              <a:t>excélsis</a:t>
            </a:r>
            <a:r>
              <a:rPr lang="en-US" sz="3600" b="1" dirty="0">
                <a:solidFill>
                  <a:schemeClr val="bg1"/>
                </a:solidFill>
              </a:rPr>
              <a:t> Deo.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0346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163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VATICAN CHIMES</vt:lpstr>
      <vt:lpstr>VATICAN CHIMES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11</cp:revision>
  <dcterms:modified xsi:type="dcterms:W3CDTF">2024-03-02T09:46:02Z</dcterms:modified>
</cp:coreProperties>
</file>