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1426" dt="2023-08-06T14:30:22.66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713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99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star of the ocean;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light house along the way,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a comfort to those in darkness,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beacon for the ones who stray.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gave birth to the Saviour;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She’s the mother of Jesus Christ,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Thus all ages will call her blessed,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Generations venerate her name.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10198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AND HONOUR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Let there be glory and honour and praises,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 and honour to Mary,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Glory, honour, glory and honour to her.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said “Yes” to the angel,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gladly welcomed God’s plan for her,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was present at Cana pleading.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She was standing by the cross of Christ.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9182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GLORY AND HONOUR TO MARY</vt:lpstr>
      <vt:lpstr>GLORY AND HONOUR TO MARY</vt:lpstr>
      <vt:lpstr>GLORY AND HONOUR TO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278</cp:revision>
  <dcterms:modified xsi:type="dcterms:W3CDTF">2024-03-02T09:50:50Z</dcterms:modified>
</cp:coreProperties>
</file>