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2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RECEIPPT-TAGS:NUPTIAL,RECESSIONAL,POST NUPTIAL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858DAA49-2C9B-680C-D412-6229CBFC1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3950C545-7829-F648-9B31-867083E77D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5144C0CA-CEFC-BC00-BFE0-F7FBFDECF7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1123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GOD BLESS THIS COUPLE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they stand, hand in hand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exchange wedding bands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Today is the day they sealed all their plans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always through loving, just wanted to say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God bless this couple that is married today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good times and bad times, in sickness and health,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they know that riches aren’t needed for wealth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 them face problems they’ll meet on the way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God bless this couple that is married today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286A6003-DD08-4E44-6DC5-F984569BF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E480A38A-8EED-685F-58A3-FC3F3C2244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GOD BLESS THIS COUPLE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F6682242-AD73-BEC6-5062-1551FBFE13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they go, may they know,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real love that will show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as life gets shorter, may their feelings grow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Wherever they travel, wherever they stay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God bless this family that is starting today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good times and bad times, in sickness and health,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they know that riches aren’t needed for wealth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 them face problems they’ll meet on the way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God bless this couple that is married today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1AF1A4FD-7285-8AAF-2994-5325469664CB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198075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174</Words>
  <Application>Microsoft Office PowerPoint</Application>
  <PresentationFormat>On-screen Show (4:3)</PresentationFormat>
  <Paragraphs>24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GOD BLESS THIS COUPLE</vt:lpstr>
      <vt:lpstr>GOD BLESS THIS COUPLE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547</cp:revision>
  <dcterms:modified xsi:type="dcterms:W3CDTF">2024-03-02T10:35:35Z</dcterms:modified>
</cp:coreProperties>
</file>