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5876" dt="2023-08-06T15:11:35.811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RECEIPPT-TAGS:SPIRIT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71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668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338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IS GOOD TO 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God is good to me, O what love I see,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Jesus as a lamb was slain;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He delivered me, cleansed and set me free,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Lord of all he rose again.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Now I live, yet not I, Jesus is alive in me,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Sending the spirits flame into my heart again,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God has poured his love on me.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112257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IS GOOD TO 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God has shown his love, sent his only Son,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Jesus Christ to save the world;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Life abundantly through his death he brought,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I believe that God is love.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Now I live, yet not I, Jesus is alive in me,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Sending the spirits flame into my heart again,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God has poured his love on me.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348098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IS GOOD TO 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God is perfect love, one who lives in love;</a:t>
            </a:r>
            <a:endParaRPr lang="en-US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Lives in God and God in him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Yes, I feel his love; fear gives way to peace,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Cause I know he loved me first.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Now I live, yet not I, Jesus is alive in me,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Sending the spirits flame into my heart again,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God has poured his love on me.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11699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GOD IS GOOD TO ME</vt:lpstr>
      <vt:lpstr>GOD IS GOOD TO ME</vt:lpstr>
      <vt:lpstr>GOD IS GOOD TO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561</cp:revision>
  <dcterms:modified xsi:type="dcterms:W3CDTF">2024-03-02T10:45:09Z</dcterms:modified>
</cp:coreProperties>
</file>