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2F239-CD3F-879E-DE98-E0DBFD60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7B6A76-4EC9-3685-3B00-E3C2AAB92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7FF0E37-5A25-2288-86BB-54B80C842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5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5EE488-AB85-5C76-5C90-05CC23CD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8872AF7-8941-C9D9-E11B-9B83F0A72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112066-F654-11EA-68C0-9D3CFFD84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who put his faith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never die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who puts his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eternal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FEE07D-5043-BB60-D96D-C1FEE8183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F2A8693-8873-B803-2220-6B72E15A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EFDE73-C21E-CD5F-5C1D-B736F1BB4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grope in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have the one true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thirst for water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taste the fount of life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5325A10-4C2E-4AAD-65CB-8B7C4BAA5B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5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5DFFD2-464E-B97C-4F59-9DCA79B4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DA5AFE3-3FCB-13CE-4202-2025C4B0F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119CC1D-D0A4-CE93-573F-307A8161A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find forgiveness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sinful deeds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have a loyal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him in his needs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5FA0BB-60B3-D013-9B18-1DC3A711B4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271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142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SO LOVED THE WORLD</vt:lpstr>
      <vt:lpstr>GOD SO LOVED THE WORLD</vt:lpstr>
      <vt:lpstr>GOD SO LOVED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2024-03-02T11:07:42Z</dcterms:modified>
</cp:coreProperties>
</file>