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8958" dt="2023-08-06T15:37:55.02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48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WILL MAKE A WAY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God will make a way, where there seems to be no way,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works in ways we cannot see, he will make a way for me.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will be my guide, hold me closely to his side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With love and strength for each new day,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will make a way, he will make a way.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By a roadway in the wilderness, he leads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Rivers in the desert will I see,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Heaven and Earth will fade, But his word will still remain, He will do something new today.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WILL MAKE A WAY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God will make a way, where there seems to be no way,</a:t>
            </a:r>
            <a:endParaRPr lang="en-US" dirty="0"/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works in ways we cannot see, he will make a way for me.</a:t>
            </a:r>
            <a:endParaRPr lang="en-GB" dirty="0"/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will be my guide, hold me closely to his side</a:t>
            </a:r>
            <a:endParaRPr lang="en-GB" dirty="0"/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With love and strength for each new day,</a:t>
            </a:r>
            <a:endParaRPr lang="en-GB" dirty="0"/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He will make a way, he will make a way.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You are precious in my eyes because I love you,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You can pass through waters safe and sound,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300" b="1" dirty="0">
                <a:solidFill>
                  <a:schemeClr val="lt1"/>
                </a:solidFill>
              </a:rPr>
              <a:t>Fire shall never hurt, and the flame shall not consume, Do not fear, I am near to you.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7945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WILL MAKE A WAY</vt:lpstr>
      <vt:lpstr>GOD WILL MAKE A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751</cp:revision>
  <dcterms:modified xsi:type="dcterms:W3CDTF">2024-03-02T11:14:38Z</dcterms:modified>
</cp:coreProperties>
</file>