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25D7C95-48B0-B816-178C-8A110E35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25A4E58-CAEB-8E74-CC41-2DA03BF72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2635991-591F-FABC-D091-7D8A4CF147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18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BF048D-897D-A1DA-2A83-E4A3BA124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FAA3F59-F399-8EEC-38DA-95257B5BB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8C4E5F-255D-CE66-CEA2-4D33AC78D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12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4179F86-2346-8E6F-DC01-F4191778B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7DC6377-F60C-1287-D257-3F62C4E60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D9526BA-15F8-AA4D-B472-8467168F5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3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not dismayed whate’er betide,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his wings of love abide,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196D9F-FEA9-0D85-BF0A-32DF21C5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61978C3-FEB4-4B26-9C06-F82A0754E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C505947-98EC-F1C7-F81D-3FDB8795E3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days of toil when heart doth fail,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dangers fierce your path assail,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155DB06-EA6B-929F-AB05-A46053A43F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7124FF7-2AB5-64EA-1727-1F05C221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6C287D-6082-8012-6CE8-0DFDD35C1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1564FC-48F2-FD99-F99B-CFD6158F21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may need He will provide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him, and you will be satisfied,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9C9373E-A53B-4EB5-12D1-1DC950C31C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23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8FAD30-C85B-6026-7496-1ADA8A09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6A9A4E-A60E-EF43-D594-19ECEE3F4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D6AB500-2AD7-09D6-B90D-634C94A92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Lonely and sad, from friends apart,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peace to your aching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EBDAF04-F71C-A8BD-486F-40B363170C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501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263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GOD WILL TAKE CARE OF YOU</vt:lpstr>
      <vt:lpstr>GOD WILL TAKE CARE OF YOU</vt:lpstr>
      <vt:lpstr>GOD WILL TAKE CARE OF YOU</vt:lpstr>
      <vt:lpstr>GOD WILL TAKE CARE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2024-03-02T11:22:24Z</dcterms:modified>
</cp:coreProperties>
</file>