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RECEIPPT-TAGS:EASTER,RECESSIONAL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E1DBD7A-543A-C8CD-1D1D-BE9BE9DE7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510C278-22AE-0ED5-975B-88E4FD158F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5E9039A-057B-9C80-0C39-A7C30A88CC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25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94C9F8E-59D1-FA07-9DEF-E69B0802C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1A9CC80-64FC-F207-0E5F-42F89BB95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44C1086-864B-BCD1-74BA-0D8A69AF6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684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GOOD NEWS, GOOD NEWS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News, Good News,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proclaim to all the Good News, Good News,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and tell the world “With Jesus we have  risen, Alleluia, death shall reign no more”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broken bread in his memory;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drunk his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shared the meal of sincerity,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we walk in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FC42B39-9426-5E81-FABE-83A6B77FC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A2028D2-A2C0-00D1-37F1-EA598C9EF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GOOD NEWS, GOOD NEWS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59B809E-5503-781A-7892-94EAB56446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News, Good News,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proclaim to all the Good News, Good News,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and tell the world “With Jesus we have  risen, Alleluia, death shall reign no more”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impart a secret which God decreed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ere the world began,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a grain of wheat shall fall and die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it must bear fruit.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FDF40C7-DB4C-B3AC-CC43-AD9D097739B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513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E3F7924-6260-1642-A678-118857233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54C3FA0-CE49-2776-FE68-8C07F5DD9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GOOD NEWS, GOOD NEWS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DDD4978-F6EB-3E6D-D66B-41A9CAF179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News, Good News,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proclaim to all the Good News, Good News,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and tell the world “With Jesus we have  risen, Alleluia, death shall reign no more”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the folly of what we preach,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heed and believe,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we know is nothing but Jesus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him crucified.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0CAD2C5-B9AC-F33C-2AC1-E412D77F8B6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0840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215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GOOD NEWS, GOOD NEWS</vt:lpstr>
      <vt:lpstr>GOOD NEWS, GOOD NEWS</vt:lpstr>
      <vt:lpstr>GOOD NEWS, GOOD NEWS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2024-03-02T13:44:41Z</dcterms:modified>
</cp:coreProperties>
</file>