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1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77F68D2-3EB7-8389-57F6-3996DD296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78F3B9D-1E87-9127-E656-AD3AB7B9B7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18C1674-472C-F1BD-A28A-8C719389CB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966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1E2E081-6189-5028-E285-A9F536097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B1B5B50-3001-A94A-9C18-E61695DDE7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D798E0F-983C-4BE7-A705-FF31D454C8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68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INDEED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indeed are your works O Lord now and evermore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universe night and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tells of all your wonders.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our life and our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praise you always.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F9C463B-B694-870B-88D5-25C442558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525F607-9914-99B3-7DC0-FB058672DB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INDEED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A809370-AC7F-FEDB-B118-ADE533D542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indeed are your works O Lord now and evermore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the path which we trend,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lead us onward.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every corner of the earth,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nations gather.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ED51816-875C-D776-6B83-0050B295341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053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D858031-A799-C962-7E0D-6E2F0265B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AD6244A-7FB7-DA70-ABA8-8723718737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INDEED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F4D0443-FA58-8F12-74BF-2BBAEC5BEB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indeed are your works O Lord now and evermore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lead us all by the hand,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heavenly kingdom.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at the end of all time,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come in glory.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7BDF4EB-5CDC-A9AE-706A-83B2ADDB6B8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86348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131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GREAT INDEED</vt:lpstr>
      <vt:lpstr>GREAT INDEED</vt:lpstr>
      <vt:lpstr>GREAT INDEED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2024-03-02T14:35:33Z</dcterms:modified>
</cp:coreProperties>
</file>