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861C256-1D48-8C91-F9D0-31A093B7F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5A069BA-B6EE-981F-DCC0-F73324942A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AEEF6600-5A80-AA5D-36D1-B4DE192667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725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8FC775B-8553-7A72-A91B-624484740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0E2DAB4-27D3-6F49-53BE-2E9263CDAB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EDDD64E-B6E6-BC38-07A8-1CD1B57790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147600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THINGS HAPPEN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things happen when God mixes with us(2)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beautiful, wonderful things,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things happen when God mixes with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find life, some find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people also find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see things as they never could before,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some people find that they can 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 to trust.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DEFCD50-AECA-6A26-977F-1C06F9DF1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ABEEFEA-9A04-6D3C-6D69-B70CD5A86D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THINGS HAPPEN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C02BA5F-AD50-1930-5397-C59C5ECE05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things happen when God mixes with us(2)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beautiful, wonderful things,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things happen when God mixes with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find health, some find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people also find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see themselves as they never could before,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some people find that they can 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 to live.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9A0A071-891D-2481-AAA2-BCEFAA9489C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8899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8846D856-E2EF-35A3-4DD5-C85A241EB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0F9DF8C-78C4-DFD2-22B1-1B3AE4C21D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THINGS HAPPEN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D4808B9-CDA2-5758-73B7-37CA1E1332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things happen when God mixes with us(2)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beautiful, wonderful things,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things happen when God mixes with us.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5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find peace, some are disturbed,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people also find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see their lives as they never could before,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some people find that they must now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 to change.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14FC73C-2FF3-3A38-741C-395FFB478E9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6983433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203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GREAT THINGS HAPPEN</vt:lpstr>
      <vt:lpstr>GREAT THINGS HAPPEN</vt:lpstr>
      <vt:lpstr>GREAT THINGS HAPPEN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2024-03-02T14:45:41Z</dcterms:modified>
</cp:coreProperties>
</file>