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E25C08E-50AB-6F32-5746-57EAA6729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B91CF13C-4B11-CF60-4939-C1542806DC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2AF486A-EE5B-B0F2-6C33-827E763E11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706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HAVE THINE OWN WAY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thine own way, Lord! Have thine own way!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 art the potter, I am the clay.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Mould me and make me after thy will,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I am waiting, yielded and still.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thine own way, Lord! Have thine own way!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me and try me, master, today!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Whiter than snow, Lord, wash me just now,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in they presence humbly I bow.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C521A85-DEA9-51B3-1BF7-6CAC19D48A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3035B862-72E2-85D4-D927-3F33566EC4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HAVE THINE OWN WAY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1923960F-48B5-88A1-8CEE-C3F0935415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thine own way, Lord! Have thine own way!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Wounded and weary, help me, I pray!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Power, all power, surely is thine!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Touch me and heal me, Saviour divine.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80C4B2D9-17EC-16AF-D665-9C1E4123ECC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215904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134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HAVE THINE OWN WAY</vt:lpstr>
      <vt:lpstr>HAVE THINE OWN 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547</cp:revision>
  <dcterms:modified xsi:type="dcterms:W3CDTF">2024-03-02T16:42:17Z</dcterms:modified>
</cp:coreProperties>
</file>