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5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AFF59E2-9B1C-6794-5E81-0B5F02A2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0D84EC-95C3-0DED-1C8C-90D1605F7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9CC3F54-735A-6CBD-78EB-2402DFDDB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EC2D774-3792-5922-ECBF-8B1D2297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6C31B-413D-31C3-B497-4946D537C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C0D5A19-D3FE-19E0-5F25-88AFB0207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60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53A0EA8-A657-716E-4F9F-AB8E7DDC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C6CD71-BCD5-73DF-5D34-C3551F71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235C837-5F7F-1F04-307C-99F836123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1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been to Jesus for the cleansing power?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fully trusting in his grace this hour?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2063237-57DF-5E96-CE32-F4427025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708D01-A05A-F59A-B95E-11D85FBAC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6FDA85-6605-B611-5545-49C88FDB3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walking daily by the Saviour’s side?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rest each moment in the crucified?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E30F50-A311-3CCF-A047-D171C23080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9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0B4469-BD1E-35CF-8CFF-9F751D34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6C40FA9-3E98-10F4-8F1E-C32CBAF93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027D22-C053-ACAE-FC84-FC85D5893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bridegroom cometh,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robes be white?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Pure and white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soul be ready for the mansions bright?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7A93D6-8D1B-A5D1-162C-3256CD10A3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9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7FD0DB-27A8-D468-954A-B2A444B3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6D08CF9-87EE-4D38-5D94-D6263B6F2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73EEDF-7749-DB87-CB74-298FAC672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aside the garments that are stained with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washed in the blood of the lamb;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for the soul unclean,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be washed in the blood of the lamb.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2018FBD-2C53-E2F3-A3CF-12E297B6C0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4683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331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HAVE YOU BEEN TO JESUS</vt:lpstr>
      <vt:lpstr>HAVE YOU BEEN TO JESUS</vt:lpstr>
      <vt:lpstr>HAVE YOU BEEN TO JESUS</vt:lpstr>
      <vt:lpstr>HAVE YOU BEEN TO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2024-03-02T16:50:15Z</dcterms:modified>
</cp:coreProperties>
</file>