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RECEIPPT-TAGS:SANCTUS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HOLY IN 2 VOICES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Holy, Holy, Holy, Lord God of Hosts (2)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Heaven and earth are full of your glory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Hosanna, hosanna in </a:t>
            </a:r>
            <a:r>
              <a:rPr lang="en-US" sz="3800" b="1">
                <a:solidFill>
                  <a:schemeClr val="lt1"/>
                </a:solidFill>
              </a:rPr>
              <a:t>the highest</a:t>
            </a:r>
            <a:endParaRPr lang="en-US" sz="3800" b="1" dirty="0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Blest is He who comes in the name of the Lord</a:t>
            </a:r>
          </a:p>
          <a:p>
            <a:pPr marL="11430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800" b="1" dirty="0">
                <a:solidFill>
                  <a:schemeClr val="lt1"/>
                </a:solidFill>
              </a:rPr>
              <a:t>Hosanna in the highest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49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HOLY IN 2 VOICES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9</cp:revision>
  <dcterms:modified xsi:type="dcterms:W3CDTF">2024-03-04T13:42:49Z</dcterms:modified>
</cp:coreProperties>
</file>