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-5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RECEIPPT-TAGS:SANCTUS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50" b="1" u="sng" dirty="0">
                <a:solidFill>
                  <a:schemeClr val="lt1"/>
                </a:solidFill>
              </a:rPr>
              <a:t>HOLY- ISRALIE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Holy, Holy, Holy, Holy Lord God of hosts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Heaven and earth are filled with glory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Sing hosanna in the highest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endParaRPr lang="en-US" sz="3600" b="1" dirty="0">
              <a:solidFill>
                <a:schemeClr val="lt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Blest and holy, Blest and holy,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He who comes from God on high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Raise your voices, sing his praises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Sing hosanna in the highest.</a:t>
            </a:r>
            <a:endParaRPr sz="36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56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HOLY- ISRALIE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10</cp:revision>
  <dcterms:modified xsi:type="dcterms:W3CDTF">2024-03-04T13:43:44Z</dcterms:modified>
</cp:coreProperties>
</file>