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MASS OF PEACE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Holy, Holy, Holy, Holy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Heav’n and earth are filled with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Sing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Blessed is the one who comes in the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name of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Sing hosanna in the highest,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Sing hosanna in the highest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MASS OF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16</cp:revision>
  <dcterms:modified xsi:type="dcterms:W3CDTF">2024-03-04T13:44:23Z</dcterms:modified>
</cp:coreProperties>
</file>