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6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3" d="100"/>
          <a:sy n="43" d="100"/>
        </p:scale>
        <p:origin x="1522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-5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/>
              <a:t>RECEIPPT-TAGS:SANCTUS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>
              <a:buClr>
                <a:schemeClr val="lt1"/>
              </a:buClr>
              <a:buSzPts val="3200"/>
            </a:pPr>
            <a:r>
              <a:rPr lang="en-GB" sz="3250" b="1" u="sng" dirty="0">
                <a:solidFill>
                  <a:schemeClr val="lt1"/>
                </a:solidFill>
              </a:rPr>
              <a:t>HOLY- MASS OF THANKSGIVING</a:t>
            </a:r>
            <a:endParaRPr lang="en-US" sz="3250" b="1" u="sng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3600" b="1" dirty="0">
                <a:solidFill>
                  <a:schemeClr val="lt1"/>
                </a:solidFill>
              </a:rPr>
              <a:t>Holy, Holy, Holy, Holy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3600" b="1" dirty="0">
                <a:solidFill>
                  <a:schemeClr val="lt1"/>
                </a:solidFill>
              </a:rPr>
              <a:t>Lord of hosts you fill with glory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3600" b="1" dirty="0">
                <a:solidFill>
                  <a:schemeClr val="lt1"/>
                </a:solidFill>
              </a:rPr>
              <a:t>All the earth and all the heavens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3600" b="1" dirty="0">
                <a:solidFill>
                  <a:schemeClr val="lt1"/>
                </a:solidFill>
              </a:rPr>
              <a:t>Sing hosanna in the highest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endParaRPr lang="en-US" sz="3600" b="1" dirty="0">
              <a:solidFill>
                <a:schemeClr val="lt1"/>
              </a:solidFill>
            </a:endParaRP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3600" b="1" dirty="0">
                <a:solidFill>
                  <a:schemeClr val="lt1"/>
                </a:solidFill>
              </a:rPr>
              <a:t>Blest and holy, Blest and holy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3600" b="1" dirty="0">
                <a:solidFill>
                  <a:schemeClr val="lt1"/>
                </a:solidFill>
              </a:rPr>
              <a:t>He who comes now in the Lord’s name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3600" b="1" dirty="0">
                <a:solidFill>
                  <a:schemeClr val="lt1"/>
                </a:solidFill>
              </a:rPr>
              <a:t>Sing hosanna in the highest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3600" b="1" dirty="0">
                <a:solidFill>
                  <a:schemeClr val="lt1"/>
                </a:solidFill>
              </a:rPr>
              <a:t>Sing hosanna in the highest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58</Words>
  <Application>Microsoft Office PowerPoint</Application>
  <PresentationFormat>On-screen Show (4:3)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HOLY- MASS OF THANKSGIVING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8</cp:revision>
  <dcterms:modified xsi:type="dcterms:W3CDTF">2024-03-04T13:44:32Z</dcterms:modified>
</cp:coreProperties>
</file>