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SHOWERS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Heaven,heaven</a:t>
            </a:r>
            <a:r>
              <a:rPr lang="en-US" sz="3600" b="1" dirty="0">
                <a:solidFill>
                  <a:schemeClr val="lt1"/>
                </a:solidFill>
              </a:rPr>
              <a:t>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Blessed, blessed is He who comes in 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name of the Lord (2)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</a:t>
            </a:r>
            <a:r>
              <a:rPr lang="en-US" sz="3600" b="1">
                <a:solidFill>
                  <a:schemeClr val="lt1"/>
                </a:solidFill>
              </a:rPr>
              <a:t>the highest</a:t>
            </a:r>
            <a:endParaRPr lang="en-US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SHOWERS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2024-03-04T13:45:03Z</dcterms:modified>
</cp:coreProperties>
</file>