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RECEIPPT-TAGS:SANCTUS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HOLY- SING HOSANNA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lt1"/>
                </a:solidFill>
              </a:rPr>
              <a:t>Holy, Holy, Holy Lord God of Hosts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lt1"/>
                </a:solidFill>
              </a:rPr>
              <a:t>Heaven, heaven and earth are full of your glory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lt1"/>
                </a:solidFill>
              </a:rPr>
              <a:t>Sing hosanna, Sing hosanna, Sing hosanna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lt1"/>
                </a:solidFill>
              </a:rPr>
              <a:t>Hosanna in the highest.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5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lt1"/>
                </a:solidFill>
              </a:rPr>
              <a:t>Blessed, blessed is He who comes in the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lt1"/>
                </a:solidFill>
              </a:rPr>
              <a:t>name of the Lord (2)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lt1"/>
                </a:solidFill>
              </a:rPr>
              <a:t>Sing hosanna, Sing hosanna, Sing hosanna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lt1"/>
                </a:solidFill>
              </a:rPr>
              <a:t>Hosanna in the highest.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HOLY- SING HOSANNA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12</cp:revision>
  <dcterms:modified xsi:type="dcterms:W3CDTF">2024-03-04T13:45:14Z</dcterms:modified>
</cp:coreProperties>
</file>